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N" userId="85b749fbb9a629f8" providerId="LiveId" clId="{91A4CFEB-0155-402D-939B-069267D544F7}"/>
    <pc:docChg chg="undo custSel modSld sldOrd">
      <pc:chgData name="Ravi N" userId="85b749fbb9a629f8" providerId="LiveId" clId="{91A4CFEB-0155-402D-939B-069267D544F7}" dt="2023-01-10T15:52:19.122" v="470" actId="122"/>
      <pc:docMkLst>
        <pc:docMk/>
      </pc:docMkLst>
      <pc:sldChg chg="addSp modSp mod">
        <pc:chgData name="Ravi N" userId="85b749fbb9a629f8" providerId="LiveId" clId="{91A4CFEB-0155-402D-939B-069267D544F7}" dt="2023-01-10T15:48:16.849" v="425" actId="1076"/>
        <pc:sldMkLst>
          <pc:docMk/>
          <pc:sldMk cId="2347713353" sldId="256"/>
        </pc:sldMkLst>
        <pc:spChg chg="mod">
          <ac:chgData name="Ravi N" userId="85b749fbb9a629f8" providerId="LiveId" clId="{91A4CFEB-0155-402D-939B-069267D544F7}" dt="2023-01-10T15:47:36.212" v="417" actId="27636"/>
          <ac:spMkLst>
            <pc:docMk/>
            <pc:sldMk cId="2347713353" sldId="256"/>
            <ac:spMk id="2" creationId="{A29F4F53-81F7-1020-2FA5-DC9120282363}"/>
          </ac:spMkLst>
        </pc:spChg>
        <pc:spChg chg="mod">
          <ac:chgData name="Ravi N" userId="85b749fbb9a629f8" providerId="LiveId" clId="{91A4CFEB-0155-402D-939B-069267D544F7}" dt="2023-01-10T15:44:37.489" v="341" actId="20577"/>
          <ac:spMkLst>
            <pc:docMk/>
            <pc:sldMk cId="2347713353" sldId="256"/>
            <ac:spMk id="3" creationId="{7ADAFF0A-D711-C513-E416-5D9FF3D8191E}"/>
          </ac:spMkLst>
        </pc:spChg>
        <pc:spChg chg="add mod">
          <ac:chgData name="Ravi N" userId="85b749fbb9a629f8" providerId="LiveId" clId="{91A4CFEB-0155-402D-939B-069267D544F7}" dt="2023-01-10T15:46:13.032" v="409" actId="2711"/>
          <ac:spMkLst>
            <pc:docMk/>
            <pc:sldMk cId="2347713353" sldId="256"/>
            <ac:spMk id="4" creationId="{FC27F918-903D-E553-AF98-7892E88B3BA1}"/>
          </ac:spMkLst>
        </pc:spChg>
        <pc:spChg chg="add mod">
          <ac:chgData name="Ravi N" userId="85b749fbb9a629f8" providerId="LiveId" clId="{91A4CFEB-0155-402D-939B-069267D544F7}" dt="2023-01-10T15:48:16.849" v="425" actId="1076"/>
          <ac:spMkLst>
            <pc:docMk/>
            <pc:sldMk cId="2347713353" sldId="256"/>
            <ac:spMk id="7" creationId="{A2E205FE-BE73-8192-D537-EC6C0E3F9B2F}"/>
          </ac:spMkLst>
        </pc:spChg>
        <pc:picChg chg="add mod">
          <ac:chgData name="Ravi N" userId="85b749fbb9a629f8" providerId="LiveId" clId="{91A4CFEB-0155-402D-939B-069267D544F7}" dt="2023-01-10T15:47:14.781" v="414" actId="1076"/>
          <ac:picMkLst>
            <pc:docMk/>
            <pc:sldMk cId="2347713353" sldId="256"/>
            <ac:picMk id="5" creationId="{F3963614-E556-9938-FDAB-7BFDA0F8ABBC}"/>
          </ac:picMkLst>
        </pc:picChg>
        <pc:picChg chg="add mod">
          <ac:chgData name="Ravi N" userId="85b749fbb9a629f8" providerId="LiveId" clId="{91A4CFEB-0155-402D-939B-069267D544F7}" dt="2023-01-10T15:47:12.365" v="413" actId="1076"/>
          <ac:picMkLst>
            <pc:docMk/>
            <pc:sldMk cId="2347713353" sldId="256"/>
            <ac:picMk id="6" creationId="{087970CB-068D-2BEB-64D5-A1FE33BE4C22}"/>
          </ac:picMkLst>
        </pc:picChg>
      </pc:sldChg>
      <pc:sldChg chg="modSp mod">
        <pc:chgData name="Ravi N" userId="85b749fbb9a629f8" providerId="LiveId" clId="{91A4CFEB-0155-402D-939B-069267D544F7}" dt="2023-01-10T15:43:43.011" v="319" actId="2711"/>
        <pc:sldMkLst>
          <pc:docMk/>
          <pc:sldMk cId="962845939" sldId="257"/>
        </pc:sldMkLst>
        <pc:spChg chg="mod">
          <ac:chgData name="Ravi N" userId="85b749fbb9a629f8" providerId="LiveId" clId="{91A4CFEB-0155-402D-939B-069267D544F7}" dt="2023-01-10T15:43:43.011" v="319" actId="2711"/>
          <ac:spMkLst>
            <pc:docMk/>
            <pc:sldMk cId="962845939" sldId="257"/>
            <ac:spMk id="3" creationId="{7D6D1E29-FF01-4976-A461-2AE822780B81}"/>
          </ac:spMkLst>
        </pc:spChg>
      </pc:sldChg>
      <pc:sldChg chg="modSp mod">
        <pc:chgData name="Ravi N" userId="85b749fbb9a629f8" providerId="LiveId" clId="{91A4CFEB-0155-402D-939B-069267D544F7}" dt="2023-01-10T15:39:57.296" v="260" actId="20577"/>
        <pc:sldMkLst>
          <pc:docMk/>
          <pc:sldMk cId="4121753536" sldId="259"/>
        </pc:sldMkLst>
        <pc:spChg chg="mod">
          <ac:chgData name="Ravi N" userId="85b749fbb9a629f8" providerId="LiveId" clId="{91A4CFEB-0155-402D-939B-069267D544F7}" dt="2023-01-10T15:39:57.296" v="260" actId="20577"/>
          <ac:spMkLst>
            <pc:docMk/>
            <pc:sldMk cId="4121753536" sldId="259"/>
            <ac:spMk id="2" creationId="{FDD03641-5B20-6AD7-C565-671A2BA3FB16}"/>
          </ac:spMkLst>
        </pc:spChg>
        <pc:spChg chg="mod">
          <ac:chgData name="Ravi N" userId="85b749fbb9a629f8" providerId="LiveId" clId="{91A4CFEB-0155-402D-939B-069267D544F7}" dt="2023-01-10T14:14:31.553" v="6" actId="20577"/>
          <ac:spMkLst>
            <pc:docMk/>
            <pc:sldMk cId="4121753536" sldId="259"/>
            <ac:spMk id="3" creationId="{8A38B915-17D9-7A7E-3300-306BA5A18CA8}"/>
          </ac:spMkLst>
        </pc:spChg>
      </pc:sldChg>
      <pc:sldChg chg="modSp mod">
        <pc:chgData name="Ravi N" userId="85b749fbb9a629f8" providerId="LiveId" clId="{91A4CFEB-0155-402D-939B-069267D544F7}" dt="2023-01-10T14:32:34.009" v="31" actId="255"/>
        <pc:sldMkLst>
          <pc:docMk/>
          <pc:sldMk cId="3355431457" sldId="260"/>
        </pc:sldMkLst>
        <pc:spChg chg="mod">
          <ac:chgData name="Ravi N" userId="85b749fbb9a629f8" providerId="LiveId" clId="{91A4CFEB-0155-402D-939B-069267D544F7}" dt="2023-01-10T14:29:57.395" v="20" actId="255"/>
          <ac:spMkLst>
            <pc:docMk/>
            <pc:sldMk cId="3355431457" sldId="260"/>
            <ac:spMk id="2" creationId="{9AEBD5CA-A23C-935B-AF4E-5D3188E25AC4}"/>
          </ac:spMkLst>
        </pc:spChg>
        <pc:spChg chg="mod">
          <ac:chgData name="Ravi N" userId="85b749fbb9a629f8" providerId="LiveId" clId="{91A4CFEB-0155-402D-939B-069267D544F7}" dt="2023-01-10T14:32:34.009" v="31" actId="255"/>
          <ac:spMkLst>
            <pc:docMk/>
            <pc:sldMk cId="3355431457" sldId="260"/>
            <ac:spMk id="3" creationId="{0889FAEE-3269-9AD6-2D52-412738CBC4E9}"/>
          </ac:spMkLst>
        </pc:spChg>
      </pc:sldChg>
      <pc:sldChg chg="modSp mod">
        <pc:chgData name="Ravi N" userId="85b749fbb9a629f8" providerId="LiveId" clId="{91A4CFEB-0155-402D-939B-069267D544F7}" dt="2023-01-10T14:35:46.620" v="53" actId="2710"/>
        <pc:sldMkLst>
          <pc:docMk/>
          <pc:sldMk cId="2383224968" sldId="261"/>
        </pc:sldMkLst>
        <pc:spChg chg="mod">
          <ac:chgData name="Ravi N" userId="85b749fbb9a629f8" providerId="LiveId" clId="{91A4CFEB-0155-402D-939B-069267D544F7}" dt="2023-01-10T14:34:53.145" v="39" actId="255"/>
          <ac:spMkLst>
            <pc:docMk/>
            <pc:sldMk cId="2383224968" sldId="261"/>
            <ac:spMk id="2" creationId="{A48C16D8-8935-130A-D6D2-0B4209A43F43}"/>
          </ac:spMkLst>
        </pc:spChg>
        <pc:spChg chg="mod">
          <ac:chgData name="Ravi N" userId="85b749fbb9a629f8" providerId="LiveId" clId="{91A4CFEB-0155-402D-939B-069267D544F7}" dt="2023-01-10T14:35:46.620" v="53" actId="2710"/>
          <ac:spMkLst>
            <pc:docMk/>
            <pc:sldMk cId="2383224968" sldId="261"/>
            <ac:spMk id="3" creationId="{349E90C3-A030-5423-B6C7-AC9B394E6BF7}"/>
          </ac:spMkLst>
        </pc:spChg>
      </pc:sldChg>
      <pc:sldChg chg="delSp modSp mod">
        <pc:chgData name="Ravi N" userId="85b749fbb9a629f8" providerId="LiveId" clId="{91A4CFEB-0155-402D-939B-069267D544F7}" dt="2023-01-10T15:51:11.916" v="461" actId="255"/>
        <pc:sldMkLst>
          <pc:docMk/>
          <pc:sldMk cId="1986015983" sldId="262"/>
        </pc:sldMkLst>
        <pc:spChg chg="mod">
          <ac:chgData name="Ravi N" userId="85b749fbb9a629f8" providerId="LiveId" clId="{91A4CFEB-0155-402D-939B-069267D544F7}" dt="2023-01-10T15:51:11.916" v="461" actId="255"/>
          <ac:spMkLst>
            <pc:docMk/>
            <pc:sldMk cId="1986015983" sldId="262"/>
            <ac:spMk id="2" creationId="{D0689DEA-F7E1-F26B-8E1B-E77D3DD47F56}"/>
          </ac:spMkLst>
        </pc:spChg>
        <pc:spChg chg="mod">
          <ac:chgData name="Ravi N" userId="85b749fbb9a629f8" providerId="LiveId" clId="{91A4CFEB-0155-402D-939B-069267D544F7}" dt="2023-01-10T15:27:28.096" v="235" actId="2710"/>
          <ac:spMkLst>
            <pc:docMk/>
            <pc:sldMk cId="1986015983" sldId="262"/>
            <ac:spMk id="3" creationId="{00290222-5771-1360-8D4C-7DE3B3C7D84D}"/>
          </ac:spMkLst>
        </pc:spChg>
        <pc:picChg chg="del">
          <ac:chgData name="Ravi N" userId="85b749fbb9a629f8" providerId="LiveId" clId="{91A4CFEB-0155-402D-939B-069267D544F7}" dt="2023-01-10T15:19:32.222" v="202" actId="478"/>
          <ac:picMkLst>
            <pc:docMk/>
            <pc:sldMk cId="1986015983" sldId="262"/>
            <ac:picMk id="5" creationId="{1C08CB96-5267-7013-7E31-10F135B0D61A}"/>
          </ac:picMkLst>
        </pc:picChg>
      </pc:sldChg>
      <pc:sldChg chg="addSp delSp modSp mod">
        <pc:chgData name="Ravi N" userId="85b749fbb9a629f8" providerId="LiveId" clId="{91A4CFEB-0155-402D-939B-069267D544F7}" dt="2023-01-10T14:44:40.362" v="69" actId="255"/>
        <pc:sldMkLst>
          <pc:docMk/>
          <pc:sldMk cId="2938534074" sldId="263"/>
        </pc:sldMkLst>
        <pc:spChg chg="mod">
          <ac:chgData name="Ravi N" userId="85b749fbb9a629f8" providerId="LiveId" clId="{91A4CFEB-0155-402D-939B-069267D544F7}" dt="2023-01-10T14:44:40.362" v="69" actId="255"/>
          <ac:spMkLst>
            <pc:docMk/>
            <pc:sldMk cId="2938534074" sldId="263"/>
            <ac:spMk id="2" creationId="{FF4E9702-962B-EB46-41BE-47B209AD74CF}"/>
          </ac:spMkLst>
        </pc:spChg>
        <pc:spChg chg="del mod">
          <ac:chgData name="Ravi N" userId="85b749fbb9a629f8" providerId="LiveId" clId="{91A4CFEB-0155-402D-939B-069267D544F7}" dt="2023-01-10T14:43:04.744" v="57" actId="931"/>
          <ac:spMkLst>
            <pc:docMk/>
            <pc:sldMk cId="2938534074" sldId="263"/>
            <ac:spMk id="3" creationId="{5CDBFB89-DC61-21AE-134A-4E4494C35625}"/>
          </ac:spMkLst>
        </pc:spChg>
        <pc:picChg chg="del">
          <ac:chgData name="Ravi N" userId="85b749fbb9a629f8" providerId="LiveId" clId="{91A4CFEB-0155-402D-939B-069267D544F7}" dt="2023-01-10T14:42:41.505" v="56" actId="478"/>
          <ac:picMkLst>
            <pc:docMk/>
            <pc:sldMk cId="2938534074" sldId="263"/>
            <ac:picMk id="5" creationId="{8E78193C-3A44-E5FD-151A-ED8D13D2FE51}"/>
          </ac:picMkLst>
        </pc:picChg>
        <pc:picChg chg="add mod">
          <ac:chgData name="Ravi N" userId="85b749fbb9a629f8" providerId="LiveId" clId="{91A4CFEB-0155-402D-939B-069267D544F7}" dt="2023-01-10T14:43:21.070" v="62" actId="1076"/>
          <ac:picMkLst>
            <pc:docMk/>
            <pc:sldMk cId="2938534074" sldId="263"/>
            <ac:picMk id="6" creationId="{D71EA9CC-17D2-645C-8331-DC71659ABEA1}"/>
          </ac:picMkLst>
        </pc:picChg>
        <pc:picChg chg="add mod">
          <ac:chgData name="Ravi N" userId="85b749fbb9a629f8" providerId="LiveId" clId="{91A4CFEB-0155-402D-939B-069267D544F7}" dt="2023-01-10T14:43:45.128" v="65" actId="14100"/>
          <ac:picMkLst>
            <pc:docMk/>
            <pc:sldMk cId="2938534074" sldId="263"/>
            <ac:picMk id="8" creationId="{6C5863D4-9182-C5FB-3A22-A15155F48FD4}"/>
          </ac:picMkLst>
        </pc:picChg>
      </pc:sldChg>
      <pc:sldChg chg="modSp mod">
        <pc:chgData name="Ravi N" userId="85b749fbb9a629f8" providerId="LiveId" clId="{91A4CFEB-0155-402D-939B-069267D544F7}" dt="2023-01-10T15:52:19.122" v="470" actId="122"/>
        <pc:sldMkLst>
          <pc:docMk/>
          <pc:sldMk cId="1428359929" sldId="266"/>
        </pc:sldMkLst>
        <pc:spChg chg="mod">
          <ac:chgData name="Ravi N" userId="85b749fbb9a629f8" providerId="LiveId" clId="{91A4CFEB-0155-402D-939B-069267D544F7}" dt="2023-01-10T15:52:19.122" v="470" actId="122"/>
          <ac:spMkLst>
            <pc:docMk/>
            <pc:sldMk cId="1428359929" sldId="266"/>
            <ac:spMk id="2" creationId="{900B76E0-2B25-E5DC-1267-C15E5AC2DA8F}"/>
          </ac:spMkLst>
        </pc:spChg>
        <pc:spChg chg="mod">
          <ac:chgData name="Ravi N" userId="85b749fbb9a629f8" providerId="LiveId" clId="{91A4CFEB-0155-402D-939B-069267D544F7}" dt="2023-01-10T15:51:46.973" v="466" actId="20577"/>
          <ac:spMkLst>
            <pc:docMk/>
            <pc:sldMk cId="1428359929" sldId="266"/>
            <ac:spMk id="3" creationId="{B61C539F-867D-2BD0-B8AC-C9BE8FE0EE65}"/>
          </ac:spMkLst>
        </pc:spChg>
        <pc:picChg chg="mod">
          <ac:chgData name="Ravi N" userId="85b749fbb9a629f8" providerId="LiveId" clId="{91A4CFEB-0155-402D-939B-069267D544F7}" dt="2023-01-10T14:47:18.701" v="78" actId="1076"/>
          <ac:picMkLst>
            <pc:docMk/>
            <pc:sldMk cId="1428359929" sldId="266"/>
            <ac:picMk id="7" creationId="{E2733930-89FF-1C2D-5277-E14753D3B61A}"/>
          </ac:picMkLst>
        </pc:picChg>
      </pc:sldChg>
      <pc:sldChg chg="modSp mod">
        <pc:chgData name="Ravi N" userId="85b749fbb9a629f8" providerId="LiveId" clId="{91A4CFEB-0155-402D-939B-069267D544F7}" dt="2023-01-10T15:52:08.587" v="469" actId="255"/>
        <pc:sldMkLst>
          <pc:docMk/>
          <pc:sldMk cId="3128474745" sldId="267"/>
        </pc:sldMkLst>
        <pc:spChg chg="mod">
          <ac:chgData name="Ravi N" userId="85b749fbb9a629f8" providerId="LiveId" clId="{91A4CFEB-0155-402D-939B-069267D544F7}" dt="2023-01-10T15:52:08.587" v="469" actId="255"/>
          <ac:spMkLst>
            <pc:docMk/>
            <pc:sldMk cId="3128474745" sldId="267"/>
            <ac:spMk id="3" creationId="{6F026C7F-FA75-2801-1DBD-AE78B1159D2A}"/>
          </ac:spMkLst>
        </pc:spChg>
      </pc:sldChg>
      <pc:sldChg chg="modSp mod">
        <pc:chgData name="Ravi N" userId="85b749fbb9a629f8" providerId="LiveId" clId="{91A4CFEB-0155-402D-939B-069267D544F7}" dt="2023-01-10T15:17:50.746" v="200" actId="207"/>
        <pc:sldMkLst>
          <pc:docMk/>
          <pc:sldMk cId="1963551242" sldId="268"/>
        </pc:sldMkLst>
        <pc:spChg chg="mod">
          <ac:chgData name="Ravi N" userId="85b749fbb9a629f8" providerId="LiveId" clId="{91A4CFEB-0155-402D-939B-069267D544F7}" dt="2023-01-10T15:17:50.746" v="200" actId="207"/>
          <ac:spMkLst>
            <pc:docMk/>
            <pc:sldMk cId="1963551242" sldId="268"/>
            <ac:spMk id="3" creationId="{08425C05-685A-4911-465D-94F947AA3CF5}"/>
          </ac:spMkLst>
        </pc:spChg>
      </pc:sldChg>
      <pc:sldChg chg="modSp mod ord">
        <pc:chgData name="Ravi N" userId="85b749fbb9a629f8" providerId="LiveId" clId="{91A4CFEB-0155-402D-939B-069267D544F7}" dt="2023-01-10T15:50:41.864" v="446" actId="20577"/>
        <pc:sldMkLst>
          <pc:docMk/>
          <pc:sldMk cId="241516142" sldId="269"/>
        </pc:sldMkLst>
        <pc:spChg chg="mod">
          <ac:chgData name="Ravi N" userId="85b749fbb9a629f8" providerId="LiveId" clId="{91A4CFEB-0155-402D-939B-069267D544F7}" dt="2023-01-10T15:50:41.864" v="446" actId="20577"/>
          <ac:spMkLst>
            <pc:docMk/>
            <pc:sldMk cId="241516142" sldId="269"/>
            <ac:spMk id="2" creationId="{B41F09E7-F6E5-054C-1DAA-06CED3D8D732}"/>
          </ac:spMkLst>
        </pc:spChg>
      </pc:sldChg>
      <pc:sldChg chg="modSp mod">
        <pc:chgData name="Ravi N" userId="85b749fbb9a629f8" providerId="LiveId" clId="{91A4CFEB-0155-402D-939B-069267D544F7}" dt="2023-01-10T15:38:33.771" v="243"/>
        <pc:sldMkLst>
          <pc:docMk/>
          <pc:sldMk cId="1441799016" sldId="270"/>
        </pc:sldMkLst>
        <pc:spChg chg="mod">
          <ac:chgData name="Ravi N" userId="85b749fbb9a629f8" providerId="LiveId" clId="{91A4CFEB-0155-402D-939B-069267D544F7}" dt="2023-01-10T15:38:33.771" v="243"/>
          <ac:spMkLst>
            <pc:docMk/>
            <pc:sldMk cId="1441799016" sldId="270"/>
            <ac:spMk id="3" creationId="{22779F78-C04C-F937-124D-DB95FAFC9F33}"/>
          </ac:spMkLst>
        </pc:spChg>
      </pc:sldChg>
    </pc:docChg>
  </pc:docChgLst>
  <pc:docChgLst>
    <pc:chgData name="Ravi N" userId="85b749fbb9a629f8" providerId="LiveId" clId="{FA66E7AF-8F70-45E2-BBE0-2F99AFDD3716}"/>
    <pc:docChg chg="custSel modSld">
      <pc:chgData name="Ravi N" userId="85b749fbb9a629f8" providerId="LiveId" clId="{FA66E7AF-8F70-45E2-BBE0-2F99AFDD3716}" dt="2023-04-13T13:06:01.536" v="1" actId="27636"/>
      <pc:docMkLst>
        <pc:docMk/>
      </pc:docMkLst>
      <pc:sldChg chg="modSp mod">
        <pc:chgData name="Ravi N" userId="85b749fbb9a629f8" providerId="LiveId" clId="{FA66E7AF-8F70-45E2-BBE0-2F99AFDD3716}" dt="2023-04-13T13:06:01.536" v="1" actId="27636"/>
        <pc:sldMkLst>
          <pc:docMk/>
          <pc:sldMk cId="2347713353" sldId="256"/>
        </pc:sldMkLst>
        <pc:spChg chg="mod">
          <ac:chgData name="Ravi N" userId="85b749fbb9a629f8" providerId="LiveId" clId="{FA66E7AF-8F70-45E2-BBE0-2F99AFDD3716}" dt="2023-04-13T13:06:01.536" v="1" actId="27636"/>
          <ac:spMkLst>
            <pc:docMk/>
            <pc:sldMk cId="2347713353" sldId="256"/>
            <ac:spMk id="3" creationId="{7ADAFF0A-D711-C513-E416-5D9FF3D8191E}"/>
          </ac:spMkLst>
        </pc:spChg>
      </pc:sldChg>
    </pc:docChg>
  </pc:docChgLst>
  <pc:docChgLst>
    <pc:chgData name="Ravi N" userId="85b749fbb9a629f8" providerId="LiveId" clId="{150BD412-3331-4D23-B475-92193890DBEF}"/>
    <pc:docChg chg="undo custSel addSld delSld modSld">
      <pc:chgData name="Ravi N" userId="85b749fbb9a629f8" providerId="LiveId" clId="{150BD412-3331-4D23-B475-92193890DBEF}" dt="2022-11-10T01:02:10.443" v="1162" actId="1076"/>
      <pc:docMkLst>
        <pc:docMk/>
      </pc:docMkLst>
      <pc:sldChg chg="modSp mod setBg">
        <pc:chgData name="Ravi N" userId="85b749fbb9a629f8" providerId="LiveId" clId="{150BD412-3331-4D23-B475-92193890DBEF}" dt="2022-11-09T16:16:20.569" v="1131" actId="2711"/>
        <pc:sldMkLst>
          <pc:docMk/>
          <pc:sldMk cId="2347713353" sldId="256"/>
        </pc:sldMkLst>
        <pc:spChg chg="mod">
          <ac:chgData name="Ravi N" userId="85b749fbb9a629f8" providerId="LiveId" clId="{150BD412-3331-4D23-B475-92193890DBEF}" dt="2022-11-09T16:15:40.632" v="1128" actId="1076"/>
          <ac:spMkLst>
            <pc:docMk/>
            <pc:sldMk cId="2347713353" sldId="256"/>
            <ac:spMk id="2" creationId="{A29F4F53-81F7-1020-2FA5-DC9120282363}"/>
          </ac:spMkLst>
        </pc:spChg>
        <pc:spChg chg="mod">
          <ac:chgData name="Ravi N" userId="85b749fbb9a629f8" providerId="LiveId" clId="{150BD412-3331-4D23-B475-92193890DBEF}" dt="2022-11-09T16:16:20.569" v="1131" actId="2711"/>
          <ac:spMkLst>
            <pc:docMk/>
            <pc:sldMk cId="2347713353" sldId="256"/>
            <ac:spMk id="3" creationId="{7ADAFF0A-D711-C513-E416-5D9FF3D8191E}"/>
          </ac:spMkLst>
        </pc:spChg>
      </pc:sldChg>
      <pc:sldChg chg="modSp mod">
        <pc:chgData name="Ravi N" userId="85b749fbb9a629f8" providerId="LiveId" clId="{150BD412-3331-4D23-B475-92193890DBEF}" dt="2022-11-09T15:51:53.523" v="1024" actId="2710"/>
        <pc:sldMkLst>
          <pc:docMk/>
          <pc:sldMk cId="962845939" sldId="257"/>
        </pc:sldMkLst>
        <pc:spChg chg="mod">
          <ac:chgData name="Ravi N" userId="85b749fbb9a629f8" providerId="LiveId" clId="{150BD412-3331-4D23-B475-92193890DBEF}" dt="2022-11-09T15:51:53.523" v="1024" actId="2710"/>
          <ac:spMkLst>
            <pc:docMk/>
            <pc:sldMk cId="962845939" sldId="257"/>
            <ac:spMk id="3" creationId="{7D6D1E29-FF01-4976-A461-2AE822780B81}"/>
          </ac:spMkLst>
        </pc:spChg>
      </pc:sldChg>
      <pc:sldChg chg="del">
        <pc:chgData name="Ravi N" userId="85b749fbb9a629f8" providerId="LiveId" clId="{150BD412-3331-4D23-B475-92193890DBEF}" dt="2022-11-09T16:06:42.179" v="1108" actId="47"/>
        <pc:sldMkLst>
          <pc:docMk/>
          <pc:sldMk cId="3576354266" sldId="258"/>
        </pc:sldMkLst>
      </pc:sldChg>
      <pc:sldChg chg="modSp mod">
        <pc:chgData name="Ravi N" userId="85b749fbb9a629f8" providerId="LiveId" clId="{150BD412-3331-4D23-B475-92193890DBEF}" dt="2022-11-10T01:01:04.775" v="1144" actId="3626"/>
        <pc:sldMkLst>
          <pc:docMk/>
          <pc:sldMk cId="3355431457" sldId="260"/>
        </pc:sldMkLst>
        <pc:spChg chg="mod">
          <ac:chgData name="Ravi N" userId="85b749fbb9a629f8" providerId="LiveId" clId="{150BD412-3331-4D23-B475-92193890DBEF}" dt="2022-11-10T01:01:04.775" v="1144" actId="3626"/>
          <ac:spMkLst>
            <pc:docMk/>
            <pc:sldMk cId="3355431457" sldId="260"/>
            <ac:spMk id="3" creationId="{0889FAEE-3269-9AD6-2D52-412738CBC4E9}"/>
          </ac:spMkLst>
        </pc:spChg>
      </pc:sldChg>
      <pc:sldChg chg="addSp modSp mod">
        <pc:chgData name="Ravi N" userId="85b749fbb9a629f8" providerId="LiveId" clId="{150BD412-3331-4D23-B475-92193890DBEF}" dt="2022-11-09T14:29:26.948" v="37" actId="1076"/>
        <pc:sldMkLst>
          <pc:docMk/>
          <pc:sldMk cId="2383224968" sldId="261"/>
        </pc:sldMkLst>
        <pc:spChg chg="mod">
          <ac:chgData name="Ravi N" userId="85b749fbb9a629f8" providerId="LiveId" clId="{150BD412-3331-4D23-B475-92193890DBEF}" dt="2022-11-09T14:25:47.617" v="31" actId="14100"/>
          <ac:spMkLst>
            <pc:docMk/>
            <pc:sldMk cId="2383224968" sldId="261"/>
            <ac:spMk id="3" creationId="{349E90C3-A030-5423-B6C7-AC9B394E6BF7}"/>
          </ac:spMkLst>
        </pc:spChg>
        <pc:picChg chg="add mod">
          <ac:chgData name="Ravi N" userId="85b749fbb9a629f8" providerId="LiveId" clId="{150BD412-3331-4D23-B475-92193890DBEF}" dt="2022-11-09T14:29:26.948" v="37" actId="1076"/>
          <ac:picMkLst>
            <pc:docMk/>
            <pc:sldMk cId="2383224968" sldId="261"/>
            <ac:picMk id="5" creationId="{DC14A2F4-8C53-2B1D-B307-05303C2A85B0}"/>
          </ac:picMkLst>
        </pc:picChg>
      </pc:sldChg>
      <pc:sldChg chg="addSp modSp new mod">
        <pc:chgData name="Ravi N" userId="85b749fbb9a629f8" providerId="LiveId" clId="{150BD412-3331-4D23-B475-92193890DBEF}" dt="2022-11-09T14:47:50.480" v="508" actId="1076"/>
        <pc:sldMkLst>
          <pc:docMk/>
          <pc:sldMk cId="1986015983" sldId="262"/>
        </pc:sldMkLst>
        <pc:spChg chg="mod">
          <ac:chgData name="Ravi N" userId="85b749fbb9a629f8" providerId="LiveId" clId="{150BD412-3331-4D23-B475-92193890DBEF}" dt="2022-11-09T14:31:49.243" v="60" actId="1076"/>
          <ac:spMkLst>
            <pc:docMk/>
            <pc:sldMk cId="1986015983" sldId="262"/>
            <ac:spMk id="2" creationId="{D0689DEA-F7E1-F26B-8E1B-E77D3DD47F56}"/>
          </ac:spMkLst>
        </pc:spChg>
        <pc:spChg chg="mod">
          <ac:chgData name="Ravi N" userId="85b749fbb9a629f8" providerId="LiveId" clId="{150BD412-3331-4D23-B475-92193890DBEF}" dt="2022-11-09T14:40:42.927" v="500" actId="20577"/>
          <ac:spMkLst>
            <pc:docMk/>
            <pc:sldMk cId="1986015983" sldId="262"/>
            <ac:spMk id="3" creationId="{00290222-5771-1360-8D4C-7DE3B3C7D84D}"/>
          </ac:spMkLst>
        </pc:spChg>
        <pc:picChg chg="add mod">
          <ac:chgData name="Ravi N" userId="85b749fbb9a629f8" providerId="LiveId" clId="{150BD412-3331-4D23-B475-92193890DBEF}" dt="2022-11-09T14:47:50.480" v="508" actId="1076"/>
          <ac:picMkLst>
            <pc:docMk/>
            <pc:sldMk cId="1986015983" sldId="262"/>
            <ac:picMk id="5" creationId="{1C08CB96-5267-7013-7E31-10F135B0D61A}"/>
          </ac:picMkLst>
        </pc:picChg>
      </pc:sldChg>
      <pc:sldChg chg="addSp modSp new mod">
        <pc:chgData name="Ravi N" userId="85b749fbb9a629f8" providerId="LiveId" clId="{150BD412-3331-4D23-B475-92193890DBEF}" dt="2022-11-09T14:56:47.230" v="589" actId="14100"/>
        <pc:sldMkLst>
          <pc:docMk/>
          <pc:sldMk cId="2938534074" sldId="263"/>
        </pc:sldMkLst>
        <pc:spChg chg="mod">
          <ac:chgData name="Ravi N" userId="85b749fbb9a629f8" providerId="LiveId" clId="{150BD412-3331-4D23-B475-92193890DBEF}" dt="2022-11-09T14:50:08.357" v="542" actId="1076"/>
          <ac:spMkLst>
            <pc:docMk/>
            <pc:sldMk cId="2938534074" sldId="263"/>
            <ac:spMk id="2" creationId="{FF4E9702-962B-EB46-41BE-47B209AD74CF}"/>
          </ac:spMkLst>
        </pc:spChg>
        <pc:spChg chg="mod">
          <ac:chgData name="Ravi N" userId="85b749fbb9a629f8" providerId="LiveId" clId="{150BD412-3331-4D23-B475-92193890DBEF}" dt="2022-11-09T14:56:47.230" v="589" actId="14100"/>
          <ac:spMkLst>
            <pc:docMk/>
            <pc:sldMk cId="2938534074" sldId="263"/>
            <ac:spMk id="3" creationId="{5CDBFB89-DC61-21AE-134A-4E4494C35625}"/>
          </ac:spMkLst>
        </pc:spChg>
        <pc:picChg chg="add mod">
          <ac:chgData name="Ravi N" userId="85b749fbb9a629f8" providerId="LiveId" clId="{150BD412-3331-4D23-B475-92193890DBEF}" dt="2022-11-09T14:56:42.447" v="588" actId="1076"/>
          <ac:picMkLst>
            <pc:docMk/>
            <pc:sldMk cId="2938534074" sldId="263"/>
            <ac:picMk id="5" creationId="{8E78193C-3A44-E5FD-151A-ED8D13D2FE51}"/>
          </ac:picMkLst>
        </pc:picChg>
      </pc:sldChg>
      <pc:sldChg chg="addSp modSp new mod">
        <pc:chgData name="Ravi N" userId="85b749fbb9a629f8" providerId="LiveId" clId="{150BD412-3331-4D23-B475-92193890DBEF}" dt="2022-11-09T15:10:07.730" v="773" actId="1076"/>
        <pc:sldMkLst>
          <pc:docMk/>
          <pc:sldMk cId="411699588" sldId="264"/>
        </pc:sldMkLst>
        <pc:spChg chg="mod">
          <ac:chgData name="Ravi N" userId="85b749fbb9a629f8" providerId="LiveId" clId="{150BD412-3331-4D23-B475-92193890DBEF}" dt="2022-11-09T15:08:41.281" v="766" actId="1076"/>
          <ac:spMkLst>
            <pc:docMk/>
            <pc:sldMk cId="411699588" sldId="264"/>
            <ac:spMk id="2" creationId="{286C1A3B-C9B5-19FE-BF81-3894ABD4AE8C}"/>
          </ac:spMkLst>
        </pc:spChg>
        <pc:spChg chg="mod">
          <ac:chgData name="Ravi N" userId="85b749fbb9a629f8" providerId="LiveId" clId="{150BD412-3331-4D23-B475-92193890DBEF}" dt="2022-11-09T15:08:40.389" v="765" actId="1076"/>
          <ac:spMkLst>
            <pc:docMk/>
            <pc:sldMk cId="411699588" sldId="264"/>
            <ac:spMk id="3" creationId="{E25129DF-A2AB-724C-BBBF-E8AAE7742F87}"/>
          </ac:spMkLst>
        </pc:spChg>
        <pc:picChg chg="add mod">
          <ac:chgData name="Ravi N" userId="85b749fbb9a629f8" providerId="LiveId" clId="{150BD412-3331-4D23-B475-92193890DBEF}" dt="2022-11-09T15:08:27.465" v="764" actId="1076"/>
          <ac:picMkLst>
            <pc:docMk/>
            <pc:sldMk cId="411699588" sldId="264"/>
            <ac:picMk id="5" creationId="{C3554810-3B67-5FEB-6A1B-AA7A0374D27C}"/>
          </ac:picMkLst>
        </pc:picChg>
        <pc:picChg chg="add mod">
          <ac:chgData name="Ravi N" userId="85b749fbb9a629f8" providerId="LiveId" clId="{150BD412-3331-4D23-B475-92193890DBEF}" dt="2022-11-09T15:10:07.730" v="773" actId="1076"/>
          <ac:picMkLst>
            <pc:docMk/>
            <pc:sldMk cId="411699588" sldId="264"/>
            <ac:picMk id="7" creationId="{B15AF78B-FF98-08D2-8CEB-016AF65FE2FE}"/>
          </ac:picMkLst>
        </pc:picChg>
      </pc:sldChg>
      <pc:sldChg chg="addSp delSp modSp new mod">
        <pc:chgData name="Ravi N" userId="85b749fbb9a629f8" providerId="LiveId" clId="{150BD412-3331-4D23-B475-92193890DBEF}" dt="2022-11-10T01:01:46.902" v="1160" actId="3626"/>
        <pc:sldMkLst>
          <pc:docMk/>
          <pc:sldMk cId="2335150941" sldId="265"/>
        </pc:sldMkLst>
        <pc:spChg chg="mod">
          <ac:chgData name="Ravi N" userId="85b749fbb9a629f8" providerId="LiveId" clId="{150BD412-3331-4D23-B475-92193890DBEF}" dt="2022-11-09T15:25:38.811" v="899" actId="20577"/>
          <ac:spMkLst>
            <pc:docMk/>
            <pc:sldMk cId="2335150941" sldId="265"/>
            <ac:spMk id="2" creationId="{E184AA43-DC35-B84F-7C40-12BC780FCF49}"/>
          </ac:spMkLst>
        </pc:spChg>
        <pc:spChg chg="mod">
          <ac:chgData name="Ravi N" userId="85b749fbb9a629f8" providerId="LiveId" clId="{150BD412-3331-4D23-B475-92193890DBEF}" dt="2022-11-10T01:01:46.902" v="1160" actId="3626"/>
          <ac:spMkLst>
            <pc:docMk/>
            <pc:sldMk cId="2335150941" sldId="265"/>
            <ac:spMk id="3" creationId="{25F5C82D-475A-3F39-EC1C-F9F19F53AD1C}"/>
          </ac:spMkLst>
        </pc:spChg>
        <pc:picChg chg="add del mod">
          <ac:chgData name="Ravi N" userId="85b749fbb9a629f8" providerId="LiveId" clId="{150BD412-3331-4D23-B475-92193890DBEF}" dt="2022-11-09T15:24:15.689" v="898" actId="1076"/>
          <ac:picMkLst>
            <pc:docMk/>
            <pc:sldMk cId="2335150941" sldId="265"/>
            <ac:picMk id="5" creationId="{452E12E8-06B7-31AE-01E7-8B76CE8F9A67}"/>
          </ac:picMkLst>
        </pc:picChg>
        <pc:picChg chg="add mod">
          <ac:chgData name="Ravi N" userId="85b749fbb9a629f8" providerId="LiveId" clId="{150BD412-3331-4D23-B475-92193890DBEF}" dt="2022-11-09T15:24:13.146" v="897" actId="1076"/>
          <ac:picMkLst>
            <pc:docMk/>
            <pc:sldMk cId="2335150941" sldId="265"/>
            <ac:picMk id="7" creationId="{66FD7473-F3B0-6DE1-2A46-F0F699D4DDF9}"/>
          </ac:picMkLst>
        </pc:picChg>
      </pc:sldChg>
      <pc:sldChg chg="addSp delSp modSp new mod">
        <pc:chgData name="Ravi N" userId="85b749fbb9a629f8" providerId="LiveId" clId="{150BD412-3331-4D23-B475-92193890DBEF}" dt="2022-11-10T01:02:10.443" v="1162" actId="1076"/>
        <pc:sldMkLst>
          <pc:docMk/>
          <pc:sldMk cId="1428359929" sldId="266"/>
        </pc:sldMkLst>
        <pc:spChg chg="mod">
          <ac:chgData name="Ravi N" userId="85b749fbb9a629f8" providerId="LiveId" clId="{150BD412-3331-4D23-B475-92193890DBEF}" dt="2022-11-09T15:26:38.718" v="901"/>
          <ac:spMkLst>
            <pc:docMk/>
            <pc:sldMk cId="1428359929" sldId="266"/>
            <ac:spMk id="2" creationId="{900B76E0-2B25-E5DC-1267-C15E5AC2DA8F}"/>
          </ac:spMkLst>
        </pc:spChg>
        <pc:spChg chg="add del mod">
          <ac:chgData name="Ravi N" userId="85b749fbb9a629f8" providerId="LiveId" clId="{150BD412-3331-4D23-B475-92193890DBEF}" dt="2022-11-10T01:02:03.721" v="1161" actId="20577"/>
          <ac:spMkLst>
            <pc:docMk/>
            <pc:sldMk cId="1428359929" sldId="266"/>
            <ac:spMk id="3" creationId="{B61C539F-867D-2BD0-B8AC-C9BE8FE0EE65}"/>
          </ac:spMkLst>
        </pc:spChg>
        <pc:picChg chg="add del mod">
          <ac:chgData name="Ravi N" userId="85b749fbb9a629f8" providerId="LiveId" clId="{150BD412-3331-4D23-B475-92193890DBEF}" dt="2022-11-09T15:29:57.760" v="909" actId="931"/>
          <ac:picMkLst>
            <pc:docMk/>
            <pc:sldMk cId="1428359929" sldId="266"/>
            <ac:picMk id="5" creationId="{A572F1A0-69B7-4C01-5A03-E81F9C2D9040}"/>
          </ac:picMkLst>
        </pc:picChg>
        <pc:picChg chg="add mod">
          <ac:chgData name="Ravi N" userId="85b749fbb9a629f8" providerId="LiveId" clId="{150BD412-3331-4D23-B475-92193890DBEF}" dt="2022-11-10T01:02:10.443" v="1162" actId="1076"/>
          <ac:picMkLst>
            <pc:docMk/>
            <pc:sldMk cId="1428359929" sldId="266"/>
            <ac:picMk id="7" creationId="{E2733930-89FF-1C2D-5277-E14753D3B61A}"/>
          </ac:picMkLst>
        </pc:picChg>
      </pc:sldChg>
      <pc:sldChg chg="addSp modSp new mod">
        <pc:chgData name="Ravi N" userId="85b749fbb9a629f8" providerId="LiveId" clId="{150BD412-3331-4D23-B475-92193890DBEF}" dt="2022-11-09T15:43:15.020" v="967" actId="122"/>
        <pc:sldMkLst>
          <pc:docMk/>
          <pc:sldMk cId="3128474745" sldId="267"/>
        </pc:sldMkLst>
        <pc:spChg chg="mod">
          <ac:chgData name="Ravi N" userId="85b749fbb9a629f8" providerId="LiveId" clId="{150BD412-3331-4D23-B475-92193890DBEF}" dt="2022-11-09T15:43:15.020" v="967" actId="122"/>
          <ac:spMkLst>
            <pc:docMk/>
            <pc:sldMk cId="3128474745" sldId="267"/>
            <ac:spMk id="2" creationId="{E123402B-E2D5-8263-17BF-0EB047DF106D}"/>
          </ac:spMkLst>
        </pc:spChg>
        <pc:spChg chg="mod">
          <ac:chgData name="Ravi N" userId="85b749fbb9a629f8" providerId="LiveId" clId="{150BD412-3331-4D23-B475-92193890DBEF}" dt="2022-11-09T15:42:54.094" v="964" actId="14100"/>
          <ac:spMkLst>
            <pc:docMk/>
            <pc:sldMk cId="3128474745" sldId="267"/>
            <ac:spMk id="3" creationId="{6F026C7F-FA75-2801-1DBD-AE78B1159D2A}"/>
          </ac:spMkLst>
        </pc:spChg>
        <pc:picChg chg="add mod">
          <ac:chgData name="Ravi N" userId="85b749fbb9a629f8" providerId="LiveId" clId="{150BD412-3331-4D23-B475-92193890DBEF}" dt="2022-11-09T15:43:00.527" v="966" actId="14100"/>
          <ac:picMkLst>
            <pc:docMk/>
            <pc:sldMk cId="3128474745" sldId="267"/>
            <ac:picMk id="5" creationId="{936E32F4-01D3-917F-E71D-8C7EFC409907}"/>
          </ac:picMkLst>
        </pc:picChg>
      </pc:sldChg>
      <pc:sldChg chg="addSp modSp new mod">
        <pc:chgData name="Ravi N" userId="85b749fbb9a629f8" providerId="LiveId" clId="{150BD412-3331-4D23-B475-92193890DBEF}" dt="2022-11-09T15:50:50.063" v="993" actId="1076"/>
        <pc:sldMkLst>
          <pc:docMk/>
          <pc:sldMk cId="1963551242" sldId="268"/>
        </pc:sldMkLst>
        <pc:spChg chg="mod">
          <ac:chgData name="Ravi N" userId="85b749fbb9a629f8" providerId="LiveId" clId="{150BD412-3331-4D23-B475-92193890DBEF}" dt="2022-11-09T15:45:15.994" v="977" actId="1076"/>
          <ac:spMkLst>
            <pc:docMk/>
            <pc:sldMk cId="1963551242" sldId="268"/>
            <ac:spMk id="2" creationId="{0DA1D768-7641-79D3-044D-827EBF3C172C}"/>
          </ac:spMkLst>
        </pc:spChg>
        <pc:spChg chg="mod">
          <ac:chgData name="Ravi N" userId="85b749fbb9a629f8" providerId="LiveId" clId="{150BD412-3331-4D23-B475-92193890DBEF}" dt="2022-11-09T15:48:53.430" v="988" actId="2710"/>
          <ac:spMkLst>
            <pc:docMk/>
            <pc:sldMk cId="1963551242" sldId="268"/>
            <ac:spMk id="3" creationId="{08425C05-685A-4911-465D-94F947AA3CF5}"/>
          </ac:spMkLst>
        </pc:spChg>
        <pc:picChg chg="add mod">
          <ac:chgData name="Ravi N" userId="85b749fbb9a629f8" providerId="LiveId" clId="{150BD412-3331-4D23-B475-92193890DBEF}" dt="2022-11-09T15:50:50.063" v="993" actId="1076"/>
          <ac:picMkLst>
            <pc:docMk/>
            <pc:sldMk cId="1963551242" sldId="268"/>
            <ac:picMk id="5" creationId="{BD308B6F-E25C-6F70-5648-BDF0A0895B4D}"/>
          </ac:picMkLst>
        </pc:picChg>
      </pc:sldChg>
      <pc:sldChg chg="modSp new mod">
        <pc:chgData name="Ravi N" userId="85b749fbb9a629f8" providerId="LiveId" clId="{150BD412-3331-4D23-B475-92193890DBEF}" dt="2022-11-09T15:58:07.338" v="1080" actId="113"/>
        <pc:sldMkLst>
          <pc:docMk/>
          <pc:sldMk cId="241516142" sldId="269"/>
        </pc:sldMkLst>
        <pc:spChg chg="mod">
          <ac:chgData name="Ravi N" userId="85b749fbb9a629f8" providerId="LiveId" clId="{150BD412-3331-4D23-B475-92193890DBEF}" dt="2022-11-09T15:53:57.295" v="1049" actId="1076"/>
          <ac:spMkLst>
            <pc:docMk/>
            <pc:sldMk cId="241516142" sldId="269"/>
            <ac:spMk id="2" creationId="{B41F09E7-F6E5-054C-1DAA-06CED3D8D732}"/>
          </ac:spMkLst>
        </pc:spChg>
        <pc:spChg chg="mod">
          <ac:chgData name="Ravi N" userId="85b749fbb9a629f8" providerId="LiveId" clId="{150BD412-3331-4D23-B475-92193890DBEF}" dt="2022-11-09T15:58:07.338" v="1080" actId="113"/>
          <ac:spMkLst>
            <pc:docMk/>
            <pc:sldMk cId="241516142" sldId="269"/>
            <ac:spMk id="3" creationId="{21B6BDE0-EAE5-A285-650D-99C59C119B78}"/>
          </ac:spMkLst>
        </pc:spChg>
      </pc:sldChg>
      <pc:sldChg chg="modSp new mod">
        <pc:chgData name="Ravi N" userId="85b749fbb9a629f8" providerId="LiveId" clId="{150BD412-3331-4D23-B475-92193890DBEF}" dt="2022-11-09T16:06:30.097" v="1107" actId="20577"/>
        <pc:sldMkLst>
          <pc:docMk/>
          <pc:sldMk cId="1441799016" sldId="270"/>
        </pc:sldMkLst>
        <pc:spChg chg="mod">
          <ac:chgData name="Ravi N" userId="85b749fbb9a629f8" providerId="LiveId" clId="{150BD412-3331-4D23-B475-92193890DBEF}" dt="2022-11-09T16:03:51.490" v="1084" actId="255"/>
          <ac:spMkLst>
            <pc:docMk/>
            <pc:sldMk cId="1441799016" sldId="270"/>
            <ac:spMk id="2" creationId="{F82757E7-075A-AF2F-6F8F-59649B4D7A2A}"/>
          </ac:spMkLst>
        </pc:spChg>
        <pc:spChg chg="mod">
          <ac:chgData name="Ravi N" userId="85b749fbb9a629f8" providerId="LiveId" clId="{150BD412-3331-4D23-B475-92193890DBEF}" dt="2022-11-09T16:06:30.097" v="1107" actId="20577"/>
          <ac:spMkLst>
            <pc:docMk/>
            <pc:sldMk cId="1441799016" sldId="270"/>
            <ac:spMk id="3" creationId="{22779F78-C04C-F937-124D-DB95FAFC9F33}"/>
          </ac:spMkLst>
        </pc:spChg>
      </pc:sldChg>
      <pc:sldChg chg="addSp modSp new mod">
        <pc:chgData name="Ravi N" userId="85b749fbb9a629f8" providerId="LiveId" clId="{150BD412-3331-4D23-B475-92193890DBEF}" dt="2022-11-09T16:10:32.119" v="1121" actId="14100"/>
        <pc:sldMkLst>
          <pc:docMk/>
          <pc:sldMk cId="1407403922" sldId="271"/>
        </pc:sldMkLst>
        <pc:picChg chg="add mod">
          <ac:chgData name="Ravi N" userId="85b749fbb9a629f8" providerId="LiveId" clId="{150BD412-3331-4D23-B475-92193890DBEF}" dt="2022-11-09T16:10:32.119" v="1121" actId="14100"/>
          <ac:picMkLst>
            <pc:docMk/>
            <pc:sldMk cId="1407403922" sldId="271"/>
            <ac:picMk id="3" creationId="{75480247-A63F-0B1C-FCCD-8C71767465C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9D78-4CBB-D27D-A3F9-95D1C19EF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16AC98-1A1C-F894-0385-056A4618E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85E4B-F7B8-3F4B-C5D7-34764D94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548F7-063A-BA95-FE64-06AC1FE8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2690F-4C13-B525-5579-EC3556C7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659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E8C0-1553-9C74-747F-5B06E432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AB83F-A811-4E42-0049-AB0C903DE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E0D02-9E0A-D464-0778-5DBB1DC34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AC7B-6815-48C8-17B6-D7947A7F3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1BA89-17FD-830A-6CD5-CEDAABE2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90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EDE3C1-2D15-A10F-C9A0-6572B81877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D6A6A-3EAD-5054-AF80-AA50296A9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F94C9-0D10-C76B-00A3-C008A01E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F924D-1323-845B-6D29-3121C338D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87647-3298-13B6-E527-28CB9518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2586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E9FB-8268-C3CF-63BA-87DF6ED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DF57-FFBC-3412-9E8F-7195D77A6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90340-04AF-471E-6690-744DF8DF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25CEF6-024F-CF2C-290B-6E5641197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B1FC0-1768-C65E-3C72-FCFEF694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47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13357-A7ED-59F1-8115-ED2A16292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FB704-836B-1F1D-63A0-C2AFF34D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EE4A-5DE7-DA48-9A0A-97CDAD8E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3640D-4BC0-F242-380C-C5706069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C9854-B4F7-2E16-33E9-A94F69F5A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16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A59E0-C1E1-25E9-49FC-63ED38336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61D6-D6CB-7ED8-8DFF-1D18C5012A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231B37-5894-B18B-791F-9001AC582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778CC4-3BB6-6741-A998-E61025C30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45EB0-D374-EB4A-5194-73DA0193D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8BCDF-C34B-4275-0B14-4E6E739DF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466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DB98-FEE0-044D-2152-3620C2DD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9134E-01F4-CEDC-8EC5-E29856B10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52220-A777-1FF5-D1BB-F6B574A54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71FF7-5E6C-E5B1-ACAD-4FFA90A885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122104-5F21-0470-23C9-1FBD1942D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AA857-16D3-6BDD-DD07-AB149B31F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2067A9-9E1B-57F9-3EF7-8FD62954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48C0A5-48FE-D208-D502-74FCA2512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253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B2B8F-4DEA-E7E2-736A-62E81F1CF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B248F-0F12-A058-C2D1-30DCF80C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AFC3A-B553-AE0C-4463-793455FC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390DF-A506-1BA6-76FE-6BA4483C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7531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1222C-36D8-60EB-CDAE-1DA726633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DB52E-6F69-F871-E4E5-06BECE58A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E4807-0594-5126-A008-DF7F1478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922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AF5D-D6A9-0600-B0F1-B290E618E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2EC47-6566-2731-FD8A-024889366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E67D8-A459-DCA9-07C5-38C0FE803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DD233-62C5-903C-7EDE-5B35C8A0F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2FD874-7C85-C941-71B7-3FB2BB38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7633-ECE5-90D8-CC13-41BA5787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62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D5EB5-27C6-78C2-CBE5-29281E59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E75F69-ABE1-30DA-D8E3-21C5DEFC71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3728E-BEEC-1819-9012-6FEE79AAC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6C243-7B9C-30E0-6B39-CF7910876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C7B21-FC86-5D53-30BF-05395A76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F099B-9F73-ECFE-CC6D-06C6ACF3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65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AC94F5-7D91-5411-59A1-022E4F56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E01B2-1716-CA1C-F499-EF7765B85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1C8DA9-BB10-39FF-FE4F-3C58AED91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5B20B-1E8F-4D90-8EA8-C4D74F167975}" type="datetimeFigureOut">
              <a:rPr lang="en-IN" smtClean="0"/>
              <a:t>13-04-2023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D5343-E1AF-5517-8775-A63FFE660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3FDFA-6DDC-42C1-6A3C-0472D469D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4D62F-478E-4402-BCC4-0B79CEEA58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877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4F53-81F7-1020-2FA5-DC9120282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117" y="1633214"/>
            <a:ext cx="9144000" cy="1109663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Algerian" panose="04020705040A02060702" pitchFamily="82" charset="0"/>
              </a:rPr>
              <a:t>SMARTPHONE PROCESSORS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DAFF0A-D711-C513-E416-5D9FF3D81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999" y="5063445"/>
            <a:ext cx="2762251" cy="1184955"/>
          </a:xfrm>
        </p:spPr>
        <p:txBody>
          <a:bodyPr>
            <a:normAutofit/>
          </a:bodyPr>
          <a:lstStyle/>
          <a:p>
            <a:r>
              <a:rPr lang="en-IN" dirty="0"/>
              <a:t>BY</a:t>
            </a:r>
          </a:p>
          <a:p>
            <a:r>
              <a:rPr lang="en-IN" sz="4000">
                <a:latin typeface="Algerian" panose="04020705040A02060702" pitchFamily="82" charset="0"/>
              </a:rPr>
              <a:t>RAVI N</a:t>
            </a:r>
            <a:endParaRPr lang="en-IN" sz="4000" dirty="0"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27F918-903D-E553-AF98-7892E88B3BA1}"/>
              </a:ext>
            </a:extLst>
          </p:cNvPr>
          <p:cNvSpPr txBox="1"/>
          <p:nvPr/>
        </p:nvSpPr>
        <p:spPr>
          <a:xfrm>
            <a:off x="8910345" y="5063445"/>
            <a:ext cx="2762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THE GUIDANCE OF,</a:t>
            </a:r>
          </a:p>
          <a:p>
            <a:pPr algn="ctr"/>
            <a:r>
              <a:rPr lang="en-US" dirty="0">
                <a:latin typeface="Algerian" panose="04020705040A02060702" pitchFamily="82" charset="0"/>
              </a:rPr>
              <a:t>MS. ASHWINI G,</a:t>
            </a:r>
          </a:p>
          <a:p>
            <a:pPr algn="ctr"/>
            <a:r>
              <a:rPr lang="en-US" dirty="0">
                <a:latin typeface="Algerian" panose="04020705040A02060702" pitchFamily="82" charset="0"/>
              </a:rPr>
              <a:t> Assistant Professor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3963614-E556-9938-FDAB-7BFDA0F8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511954"/>
            <a:ext cx="1152129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87970CB-068D-2BEB-64D5-A1FE33BE4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117" y="121700"/>
            <a:ext cx="1189037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E205FE-BE73-8192-D537-EC6C0E3F9B2F}"/>
              </a:ext>
            </a:extLst>
          </p:cNvPr>
          <p:cNvSpPr txBox="1"/>
          <p:nvPr/>
        </p:nvSpPr>
        <p:spPr>
          <a:xfrm>
            <a:off x="3181348" y="432885"/>
            <a:ext cx="572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The National Institute of Engineering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Department of Electrical and Electronics Engineering</a:t>
            </a:r>
          </a:p>
          <a:p>
            <a:pPr algn="ctr"/>
            <a:r>
              <a:rPr lang="en-US" b="1" dirty="0" err="1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Mananthavadi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Road, Mysore-570008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713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4AA43-DC35-B84F-7C40-12BC780F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Apple bionic chips </a:t>
            </a:r>
            <a:b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5C82D-475A-3F39-EC1C-F9F19F53A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1" y="1885950"/>
            <a:ext cx="6505574" cy="47005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Apple A16 Bionic features an Apple-designed 64-bit six-core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implementing ARMv8.6-A.  with two "Everest" high-performance cores running at 3.46 GHz</a:t>
            </a:r>
          </a:p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A16 contains 16 billion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transistors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 6.7 % increase from the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A15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's 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transistor count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15 billion.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used in the </a:t>
            </a:r>
            <a:r>
              <a:rPr lang="en-US" sz="2400" b="0" i="0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iPhone 14 Pro and 14 Pro</a:t>
            </a:r>
            <a:r>
              <a:rPr lang="en-US" sz="2400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models only.</a:t>
            </a:r>
            <a:endParaRPr lang="en-US" sz="2400" b="0" i="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E12E8-06B7-31AE-01E7-8B76CE8F9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06" y="4628357"/>
            <a:ext cx="2768470" cy="1696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D7473-F3B0-6DE1-2A46-F0F699D4D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376" y="1690688"/>
            <a:ext cx="1966009" cy="263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50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B76E0-2B25-E5DC-1267-C15E5AC2D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Qualcomm snapdragon processors</a:t>
            </a:r>
            <a:b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C539F-867D-2BD0-B8AC-C9BE8FE0E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04" y="1371813"/>
            <a:ext cx="68199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-apple-system"/>
              </a:rPr>
              <a:t>Qualcomm Snapdragon 8 Gen 2 – an 8-core chipset that was announced on November 15, 2022, and is manufactured using a 4-nanometer process technology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Snapdragon 8 Gen 2 Mobile Platform is latest premium-tier powerhouse.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is the company’s front runner and that which will power most of the flagships of 2022.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smartphones which use this processor are </a:t>
            </a:r>
            <a:r>
              <a:rPr lang="en-IN" b="0" i="0" dirty="0">
                <a:effectLst/>
                <a:latin typeface="-apple-system"/>
              </a:rPr>
              <a:t>Vivo X90 Pro Plus, OnePlus 11</a:t>
            </a:r>
            <a:r>
              <a:rPr lang="en-IN" dirty="0">
                <a:latin typeface="-apple-system"/>
              </a:rPr>
              <a:t> and </a:t>
            </a:r>
            <a:r>
              <a:rPr lang="en-IN" b="0" i="0" dirty="0">
                <a:effectLst/>
                <a:latin typeface="-apple-system"/>
              </a:rPr>
              <a:t>Motorola Moto X40</a:t>
            </a:r>
            <a:r>
              <a:rPr lang="en-IN" dirty="0">
                <a:latin typeface="-apple-system"/>
              </a:rPr>
              <a:t> etc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33930-89FF-1C2D-5277-E14753D3B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097" y="2023482"/>
            <a:ext cx="45719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359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3402B-E2D5-8263-17BF-0EB047DF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Mediatek</a:t>
            </a: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Dimensity</a:t>
            </a:r>
            <a:b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6C7F-FA75-2801-1DBD-AE78B1159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1" y="1816100"/>
            <a:ext cx="73533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top mobile chip in MediaTek's stable is described as a "milestone of innovation," and that "everything inside its super powerful—yet super power efficient—4nm package screams flagship chip." 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Dimensity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9200 delivers a sizable 35 percent performance advantage over other Android flagships, and is reportedly 37 percent more power efficient too.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smartphones which use this processor are </a:t>
            </a:r>
            <a:r>
              <a:rPr lang="en-IN" sz="2000" b="0" i="0" dirty="0">
                <a:effectLst/>
                <a:latin typeface="arial" panose="020B0604020202020204" pitchFamily="34" charset="0"/>
              </a:rPr>
              <a:t>Vivo X90 Pro 5G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0" i="0" dirty="0">
                <a:effectLst/>
                <a:latin typeface="arial" panose="020B0604020202020204" pitchFamily="34" charset="0"/>
              </a:rPr>
              <a:t>OnePlus Nord 5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2000" b="0" i="0" dirty="0">
                <a:effectLst/>
                <a:latin typeface="arial" panose="020B0604020202020204" pitchFamily="34" charset="0"/>
              </a:rPr>
              <a:t>Vivo S17 Pro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6E32F4-01D3-917F-E71D-8C7EFC409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690688"/>
            <a:ext cx="4591049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474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D768-7641-79D3-044D-827EBF3C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18255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5C05-685A-4911-465D-94F947AA3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26" y="1825625"/>
            <a:ext cx="680085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Samsung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2200  is a high end SoC with 8 cores in three clusters. 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Samsung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2200 – an 8-core chipset that was announced on January 18, 2022, and is manufactured using a 4-nanometer process technology.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the smartphones which use this processor are </a:t>
            </a:r>
            <a:r>
              <a:rPr lang="en-IN" b="1" i="0" dirty="0">
                <a:effectLst/>
                <a:latin typeface="MS Sans Serif"/>
              </a:rPr>
              <a:t>Samsung Galaxy S22 Ultra, Samsung Galaxy S22+ and Samsung Galaxy S22</a:t>
            </a:r>
          </a:p>
          <a:p>
            <a:pPr>
              <a:lnSpc>
                <a:spcPct val="100000"/>
              </a:lnSpc>
            </a:pPr>
            <a:endParaRPr lang="en-IN" b="1" i="0" dirty="0">
              <a:solidFill>
                <a:srgbClr val="333333"/>
              </a:solidFill>
              <a:effectLst/>
              <a:latin typeface="MS Sans Serif"/>
            </a:endParaRPr>
          </a:p>
          <a:p>
            <a:pPr>
              <a:lnSpc>
                <a:spcPct val="100000"/>
              </a:lnSpc>
            </a:pPr>
            <a:endParaRPr lang="en-IN" b="1" i="0" dirty="0">
              <a:solidFill>
                <a:srgbClr val="333333"/>
              </a:solidFill>
              <a:effectLst/>
              <a:latin typeface="MS Sans Serif"/>
            </a:endParaRPr>
          </a:p>
          <a:p>
            <a:pPr>
              <a:lnSpc>
                <a:spcPct val="100000"/>
              </a:lnSpc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08B6F-E25C-6F70-5648-BDF0A0895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6" y="1825625"/>
            <a:ext cx="4913191" cy="397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51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57E7-075A-AF2F-6F8F-59649B4D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79F78-C04C-F937-124D-DB95FAFC9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Processors have a major role to play in any device with its various components for processing and executing instructions.</a:t>
            </a:r>
          </a:p>
          <a:p>
            <a:pPr>
              <a:lnSpc>
                <a:spcPct val="150000"/>
              </a:lnSpc>
            </a:pPr>
            <a:r>
              <a:rPr lang="en-US" dirty="0"/>
              <a:t>The latest processors are coming up with a greater efficiency</a:t>
            </a:r>
          </a:p>
          <a:p>
            <a:pPr>
              <a:lnSpc>
                <a:spcPct val="150000"/>
              </a:lnSpc>
            </a:pPr>
            <a:r>
              <a:rPr lang="en-US" dirty="0"/>
              <a:t>The technology advancement expects to build up the more power proficient versatile processor designs for portable devices.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7990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480247-A63F-0B1C-FCCD-8C7176746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3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1E29-FF01-4976-A461-2AE822780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5" y="161924"/>
            <a:ext cx="11534775" cy="6505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  <a:p>
            <a:pPr marL="0" indent="0" algn="ctr">
              <a:buNone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ABSRACT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DETERMINES THE PROCESSOR SPEED?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CLOCK SPEED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NANOMETER TECHNOLOGY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SMARTPHONE PROCESSORS RANKING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APPLE BIONIC CHIPS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QUALCOMM SNAPDRAGON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MEDIATEK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845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03641-5B20-6AD7-C565-671A2BA3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101600"/>
            <a:ext cx="10515600" cy="1311275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8B915-17D9-7A7E-3300-306BA5A18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26" y="1362075"/>
            <a:ext cx="7162799" cy="48148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Today’s smartphone processors are very powerful, so powerful that it is almost as powerful as a desktop computer.</a:t>
            </a:r>
          </a:p>
          <a:p>
            <a:pPr>
              <a:lnSpc>
                <a:spcPct val="1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Processors are now coming with more cores. The processing speed has reached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upto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3-3.5 GHz.</a:t>
            </a:r>
          </a:p>
          <a:p>
            <a:pPr>
              <a:lnSpc>
                <a:spcPct val="1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ability to include GPU (Graphic Processing Unit) inside mobile processors has enabled devices to best graphics picture, 3D capability, Virtual Reality capability and 4K recording.</a:t>
            </a:r>
          </a:p>
          <a:p>
            <a:pPr>
              <a:lnSpc>
                <a:spcPct val="100000"/>
              </a:lnSpc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improved processor technology also made today’s modern mobile devices more power efficient</a:t>
            </a:r>
          </a:p>
          <a:p>
            <a:pPr>
              <a:lnSpc>
                <a:spcPct val="100000"/>
              </a:lnSpc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EA5B1-9099-0B41-0A94-3E1312270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5" y="1655762"/>
            <a:ext cx="4305300" cy="422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53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D5CA-A23C-935B-AF4E-5D3188E25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i="0" dirty="0">
                <a:effectLst/>
                <a:latin typeface="Open Sans" panose="020B0606030504020204" pitchFamily="34" charset="0"/>
              </a:rPr>
              <a:t>What determines the processor speed?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9FAEE-3269-9AD6-2D52-412738CBC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1325563"/>
            <a:ext cx="7486650" cy="485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The speed of a smartphone determines whether the device can run demanding apps without slowing down. In addition, a smartphone with a lot of processing power boots apps faster. 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 The processor performs tasks and runs apps. The more powerful the processor, the more demanding apps you can use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Processors with low clock speeds and (sometimes) a smaller number of processor cores work more slowly than processors with high clock speeds and a large number of processor cores. 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 as that's what you're paying for, in the end. Actions performed on a cheaper smartphone will be processed more slowly than on a more expensive model.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C9E7F-6A83-2291-3290-031FFBBD0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668984"/>
            <a:ext cx="4591050" cy="286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3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16D8-8935-130A-D6D2-0B4209A43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i="0" dirty="0">
                <a:effectLst/>
                <a:latin typeface="Open Sans" panose="020B0606030504020204" pitchFamily="34" charset="0"/>
              </a:rPr>
              <a:t>Clock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E90C3-A030-5423-B6C7-AC9B394E6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5" y="1543050"/>
            <a:ext cx="7115175" cy="4748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The clock speed determines how many instructions the processor can execute per second.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A processor with a 1-Gigahertz (GHz) clock speed can process 1 billion instructions per second.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The general rule is that higher clock speeds make for faster phones. </a:t>
            </a:r>
            <a:r>
              <a:rPr lang="en-US" sz="1600" dirty="0">
                <a:latin typeface="Open Sans" panose="020B0606030504020204" pitchFamily="34" charset="0"/>
              </a:rPr>
              <a:t>user</a:t>
            </a:r>
            <a:r>
              <a:rPr lang="en-US" sz="1600" b="0" i="0" dirty="0">
                <a:effectLst/>
                <a:latin typeface="Open Sans" panose="020B0606030504020204" pitchFamily="34" charset="0"/>
              </a:rPr>
              <a:t> can often see this with more expensive smartphones. Their processor cores have higher clock speeds than those of more affordable devices. 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effectLst/>
                <a:latin typeface="Open Sans" panose="020B0606030504020204" pitchFamily="34" charset="0"/>
              </a:rPr>
              <a:t>The number of processor cores also influences the speed of the smartphone.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4A2F4-8C53-2B1D-B307-05303C2A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871" y="2335667"/>
            <a:ext cx="4770054" cy="31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2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09E7-F6E5-054C-1DAA-06CED3D8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NANOMETER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6BDE0-EAE5-A285-650D-99C59C119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" y="1581150"/>
            <a:ext cx="10687050" cy="47101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nm stands for nanometer, a unit of measure for length. 1nm is equal to 0.000000001 meters—which is absolutely minute.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a CPU, nm is used to measure the size of the transistors that make up a processor.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 </a:t>
            </a:r>
            <a:r>
              <a:rPr lang="en-US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billions of transistors in a CPU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 perform calculations through electrical signals by switching on and off.</a:t>
            </a:r>
          </a:p>
          <a:p>
            <a:pPr>
              <a:lnSpc>
                <a:spcPct val="1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Lower nm is better for your machine due 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Power Efficient, Less Cooling Required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Transistors Are Faster</a:t>
            </a:r>
          </a:p>
          <a:p>
            <a:endParaRPr lang="en-IN" b="1" i="0" dirty="0">
              <a:solidFill>
                <a:srgbClr val="DDDDDD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16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9DEA-F7E1-F26B-8E1B-E77D3DD47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1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NANOMETER TECHNOLOGY IS USED</a:t>
            </a:r>
            <a:endParaRPr lang="en-US" sz="2400" b="1" i="0" dirty="0">
              <a:solidFill>
                <a:srgbClr val="DDDDDD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0222-5771-1360-8D4C-7DE3B3C7D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99" y="1286199"/>
            <a:ext cx="10756058" cy="4851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Power Efficient: </a:t>
            </a:r>
            <a:r>
              <a:rPr lang="en-US" sz="2400" b="0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lower nm transistor means there is less power required for it to work. When you look at all the transistors in a CPU, lower power consumption makes a processor more power-efficient compared to a higher nm processor.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Less Cooling Required: </a:t>
            </a:r>
            <a:r>
              <a:rPr lang="en-US" sz="2400" b="0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 transistors in your CPU consume less power, less heat is generated overall.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IN" sz="2400" b="1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Transistors Are Faster: </a:t>
            </a:r>
            <a:r>
              <a:rPr lang="en-US" sz="2400" b="0" i="0" dirty="0">
                <a:solidFill>
                  <a:srgbClr val="DDDDD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 the transistor size is smaller, there is less distance between them. Less distance means the electric signal will travel faster, making the overall performance of the CPU faster.</a:t>
            </a:r>
          </a:p>
          <a:p>
            <a:pPr>
              <a:buFont typeface="Wingdings" panose="05000000000000000000" pitchFamily="2" charset="2"/>
              <a:buChar char="Ø"/>
            </a:pPr>
            <a:endParaRPr lang="en-IN" sz="1600" b="1" i="0" dirty="0">
              <a:solidFill>
                <a:srgbClr val="DDDDDD"/>
              </a:solidFill>
              <a:effectLst/>
              <a:latin typeface="Roboto" panose="020B0604020202020204" pitchFamily="2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IN" sz="2400" b="1" i="0" dirty="0">
              <a:solidFill>
                <a:srgbClr val="DDDDDD"/>
              </a:solidFill>
              <a:effectLst/>
              <a:latin typeface="Roboto" panose="020B0604020202020204" pitchFamily="2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01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E9702-962B-EB46-41BE-47B209AD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-111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b="1" i="0" dirty="0">
                <a:effectLst/>
                <a:latin typeface="-apple-system"/>
              </a:rPr>
              <a:t>Smartphone Processors Ranking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1EA9CC-17D2-645C-8331-DC71659AB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0" y="1691436"/>
            <a:ext cx="11222200" cy="495662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5863D4-9182-C5FB-3A22-A15155F48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9" y="1264716"/>
            <a:ext cx="11222199" cy="42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3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C1A3B-C9B5-19FE-BF81-3894ABD4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35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PROCESSORS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29DF-A2AB-724C-BBBF-E8AAE7742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175" y="1806575"/>
            <a:ext cx="7086600" cy="4351338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Apple bionic chips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Qualcomm snapdragon processors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Mediatek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Exynos</a:t>
            </a:r>
            <a:endParaRPr lang="en-IN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Kirin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Intelrom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 cortex</a:t>
            </a:r>
          </a:p>
          <a:p>
            <a:pPr marL="514350" indent="-514350">
              <a:buFont typeface="+mj-lt"/>
              <a:buAutoNum type="arabicPeriod"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54810-3B67-5FEB-6A1B-AA7A0374D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50" y="3586163"/>
            <a:ext cx="5289331" cy="2662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AF78B-FF98-08D2-8CEB-016AF65FE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9" y="1806575"/>
            <a:ext cx="20097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Words>898</Words>
  <Application>Microsoft Office PowerPoint</Application>
  <PresentationFormat>Widescreen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Algerian</vt:lpstr>
      <vt:lpstr>-apple-system</vt:lpstr>
      <vt:lpstr>Arial</vt:lpstr>
      <vt:lpstr>Arial</vt:lpstr>
      <vt:lpstr>Calibri</vt:lpstr>
      <vt:lpstr>Calibri Light</vt:lpstr>
      <vt:lpstr>inter-regular</vt:lpstr>
      <vt:lpstr>MS Sans Serif</vt:lpstr>
      <vt:lpstr>Open Sans</vt:lpstr>
      <vt:lpstr>Roboto</vt:lpstr>
      <vt:lpstr>Times New Roman</vt:lpstr>
      <vt:lpstr>Wingdings</vt:lpstr>
      <vt:lpstr>Office Theme</vt:lpstr>
      <vt:lpstr>SMARTPHONE PROCESSORS</vt:lpstr>
      <vt:lpstr>PowerPoint Presentation</vt:lpstr>
      <vt:lpstr>ABSTRACT</vt:lpstr>
      <vt:lpstr>What determines the processor speed?</vt:lpstr>
      <vt:lpstr>Clock speed</vt:lpstr>
      <vt:lpstr>NANOMETER TECHNOLOGY</vt:lpstr>
      <vt:lpstr>WHY NANOMETER TECHNOLOGY IS USED</vt:lpstr>
      <vt:lpstr>Smartphone Processors Ranking</vt:lpstr>
      <vt:lpstr>TYPES OF PROCESSORS</vt:lpstr>
      <vt:lpstr>Apple bionic chips  </vt:lpstr>
      <vt:lpstr>Qualcomm snapdragon processors </vt:lpstr>
      <vt:lpstr>Mediatek Dimensity </vt:lpstr>
      <vt:lpstr>EXYNOS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 PROCESSORS</dc:title>
  <dc:creator>Ravi N</dc:creator>
  <cp:lastModifiedBy>Ravi N</cp:lastModifiedBy>
  <cp:revision>1</cp:revision>
  <dcterms:created xsi:type="dcterms:W3CDTF">2022-11-09T13:32:33Z</dcterms:created>
  <dcterms:modified xsi:type="dcterms:W3CDTF">2023-04-13T13:06:03Z</dcterms:modified>
</cp:coreProperties>
</file>